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58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6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3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4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1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4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0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7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6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6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6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D0DF4-F2D2-7B4C-A74B-0420E41E9F5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5D446-2401-2145-BE66-46C6AE64F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8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Inspector </a:t>
            </a:r>
            <a:r>
              <a:rPr lang="en-US" dirty="0"/>
              <a:t>F</a:t>
            </a:r>
            <a:r>
              <a:rPr lang="en-US" dirty="0" smtClean="0"/>
              <a:t> </a:t>
            </a:r>
            <a:r>
              <a:rPr lang="en-US" dirty="0" smtClean="0"/>
              <a:t>Maps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/>
              <a:t>W</a:t>
            </a:r>
            <a:r>
              <a:rPr lang="en-US" sz="3600" i="1" dirty="0" smtClean="0"/>
              <a:t>eek 1: </a:t>
            </a:r>
            <a:r>
              <a:rPr lang="en-US" sz="3600" i="1" dirty="0" smtClean="0"/>
              <a:t>App</a:t>
            </a:r>
            <a:r>
              <a:rPr lang="en-US" sz="3600" i="1" dirty="0" smtClean="0"/>
              <a:t/>
            </a:r>
            <a:br>
              <a:rPr lang="en-US" sz="3600" i="1" dirty="0" smtClean="0"/>
            </a:br>
            <a:r>
              <a:rPr lang="en-US" sz="3600" i="1" dirty="0" smtClean="0"/>
              <a:t>Week 2</a:t>
            </a:r>
            <a:r>
              <a:rPr lang="en-US" sz="3600" i="1" dirty="0"/>
              <a:t>:</a:t>
            </a:r>
            <a:r>
              <a:rPr lang="en-US" sz="3600" i="1" dirty="0" smtClean="0"/>
              <a:t> </a:t>
            </a:r>
            <a:r>
              <a:rPr lang="en-US" sz="3600" i="1" dirty="0" smtClean="0"/>
              <a:t>Paper map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89248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NSP_F_PAPER MA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037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F_PAPER MA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071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F_PAPER MA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831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F_PAPER MA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286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1: </a:t>
            </a:r>
            <a:r>
              <a:rPr lang="en-US" dirty="0" smtClean="0"/>
              <a:t>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49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F_AP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181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F_AP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637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F_AP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301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F_AP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098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F_AP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698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2: </a:t>
            </a:r>
            <a:r>
              <a:rPr lang="en-US" dirty="0" smtClean="0"/>
              <a:t>Paper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16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F_PAPER MA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147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54</Words>
  <Application>Microsoft Macintosh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 Inspector F Maps  Week 1: App Week 2: Paper map</vt:lpstr>
      <vt:lpstr>Week 1: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2: Paper map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Inspector F Maps  Week 1: App Week 2: Paper map</dc:title>
  <dc:creator>Jennifer Peterson</dc:creator>
  <cp:lastModifiedBy>Jennifer Peterson</cp:lastModifiedBy>
  <cp:revision>13</cp:revision>
  <dcterms:created xsi:type="dcterms:W3CDTF">2018-04-16T20:32:57Z</dcterms:created>
  <dcterms:modified xsi:type="dcterms:W3CDTF">2018-04-16T20:56:41Z</dcterms:modified>
</cp:coreProperties>
</file>